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04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68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66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49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8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15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63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06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44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0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3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B874-C7BC-4097-96EB-E3F1CF43E678}" type="datetimeFigureOut">
              <a:rPr kumimoji="1" lang="ja-JP" altLang="en-US" smtClean="0"/>
              <a:t>2020/7/14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2861E-540E-4581-93CE-FB7745101E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58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A25EF6-AF7C-46E0-AC74-FB85AC29D800}"/>
              </a:ext>
            </a:extLst>
          </p:cNvPr>
          <p:cNvSpPr/>
          <p:nvPr/>
        </p:nvSpPr>
        <p:spPr>
          <a:xfrm>
            <a:off x="159391" y="419450"/>
            <a:ext cx="8825217" cy="4822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8EF8558-E9BC-42DE-B370-518553F8AB29}"/>
              </a:ext>
            </a:extLst>
          </p:cNvPr>
          <p:cNvGrpSpPr/>
          <p:nvPr/>
        </p:nvGrpSpPr>
        <p:grpSpPr>
          <a:xfrm>
            <a:off x="277373" y="1249960"/>
            <a:ext cx="8584879" cy="3766657"/>
            <a:chOff x="-267625" y="571333"/>
            <a:chExt cx="11998709" cy="5264494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243466E-9CBF-447D-80A2-C5DACAF85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229" y="2074765"/>
              <a:ext cx="9774953" cy="2911310"/>
            </a:xfrm>
            <a:prstGeom prst="rect">
              <a:avLst/>
            </a:prstGeom>
          </p:spPr>
        </p:pic>
        <p:sp>
          <p:nvSpPr>
            <p:cNvPr id="22" name="矢印: 下 21">
              <a:extLst>
                <a:ext uri="{FF2B5EF4-FFF2-40B4-BE49-F238E27FC236}">
                  <a16:creationId xmlns:a16="http://schemas.microsoft.com/office/drawing/2014/main" id="{CC376CA0-4A55-446D-B06D-67D8107F6DAF}"/>
                </a:ext>
              </a:extLst>
            </p:cNvPr>
            <p:cNvSpPr/>
            <p:nvPr/>
          </p:nvSpPr>
          <p:spPr>
            <a:xfrm rot="18054348">
              <a:off x="1933608" y="1319964"/>
              <a:ext cx="794762" cy="1125045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矢印: 下 22">
              <a:extLst>
                <a:ext uri="{FF2B5EF4-FFF2-40B4-BE49-F238E27FC236}">
                  <a16:creationId xmlns:a16="http://schemas.microsoft.com/office/drawing/2014/main" id="{1B98BAF9-67F5-43B9-9C23-DCAD4578991F}"/>
                </a:ext>
              </a:extLst>
            </p:cNvPr>
            <p:cNvSpPr/>
            <p:nvPr/>
          </p:nvSpPr>
          <p:spPr>
            <a:xfrm rot="15189335">
              <a:off x="10423791" y="1783699"/>
              <a:ext cx="748600" cy="999532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矢印: 下 23">
              <a:extLst>
                <a:ext uri="{FF2B5EF4-FFF2-40B4-BE49-F238E27FC236}">
                  <a16:creationId xmlns:a16="http://schemas.microsoft.com/office/drawing/2014/main" id="{5ABAC66C-A2A7-48EB-95F0-9291B1336BF2}"/>
                </a:ext>
              </a:extLst>
            </p:cNvPr>
            <p:cNvSpPr/>
            <p:nvPr/>
          </p:nvSpPr>
          <p:spPr>
            <a:xfrm rot="15356329">
              <a:off x="-11407" y="4092968"/>
              <a:ext cx="788299" cy="919449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矢印: 下 13">
              <a:extLst>
                <a:ext uri="{FF2B5EF4-FFF2-40B4-BE49-F238E27FC236}">
                  <a16:creationId xmlns:a16="http://schemas.microsoft.com/office/drawing/2014/main" id="{02BB4D63-98CA-4714-90A0-6F969B202991}"/>
                </a:ext>
              </a:extLst>
            </p:cNvPr>
            <p:cNvSpPr/>
            <p:nvPr/>
          </p:nvSpPr>
          <p:spPr>
            <a:xfrm rot="17492348">
              <a:off x="10085642" y="2472908"/>
              <a:ext cx="714464" cy="1136283"/>
            </a:xfrm>
            <a:custGeom>
              <a:avLst/>
              <a:gdLst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35822 w 543288"/>
                <a:gd name="connsiteY2" fmla="*/ 0 h 718439"/>
                <a:gd name="connsiteX3" fmla="*/ 40746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92972 w 543288"/>
                <a:gd name="connsiteY2" fmla="*/ 0 h 718439"/>
                <a:gd name="connsiteX3" fmla="*/ 40746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92972 w 543288"/>
                <a:gd name="connsiteY2" fmla="*/ 0 h 718439"/>
                <a:gd name="connsiteX3" fmla="*/ 35031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209679 w 543288"/>
                <a:gd name="connsiteY2" fmla="*/ 0 h 718439"/>
                <a:gd name="connsiteX3" fmla="*/ 35031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209679 w 543288"/>
                <a:gd name="connsiteY2" fmla="*/ 0 h 718439"/>
                <a:gd name="connsiteX3" fmla="*/ 331754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288" h="718439">
                  <a:moveTo>
                    <a:pt x="0" y="446795"/>
                  </a:moveTo>
                  <a:lnTo>
                    <a:pt x="135822" y="446795"/>
                  </a:lnTo>
                  <a:lnTo>
                    <a:pt x="209679" y="0"/>
                  </a:lnTo>
                  <a:lnTo>
                    <a:pt x="331754" y="0"/>
                  </a:lnTo>
                  <a:lnTo>
                    <a:pt x="407466" y="446795"/>
                  </a:lnTo>
                  <a:lnTo>
                    <a:pt x="543288" y="446795"/>
                  </a:lnTo>
                  <a:lnTo>
                    <a:pt x="271644" y="718439"/>
                  </a:lnTo>
                  <a:lnTo>
                    <a:pt x="0" y="44679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E7AF88DE-B670-46FA-9EBF-8D98138CDF70}"/>
                </a:ext>
              </a:extLst>
            </p:cNvPr>
            <p:cNvSpPr txBox="1"/>
            <p:nvPr/>
          </p:nvSpPr>
          <p:spPr>
            <a:xfrm>
              <a:off x="-267625" y="5064145"/>
              <a:ext cx="5221640" cy="7716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車外の空気</a:t>
              </a:r>
              <a:r>
                <a:rPr kumimoji="1" lang="ja-JP" altLang="en-US" sz="2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（外気導入）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B30712E-2C84-4B75-B47A-BE2306983F42}"/>
                </a:ext>
              </a:extLst>
            </p:cNvPr>
            <p:cNvSpPr txBox="1"/>
            <p:nvPr/>
          </p:nvSpPr>
          <p:spPr>
            <a:xfrm>
              <a:off x="10405250" y="3581922"/>
              <a:ext cx="1319241" cy="692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換気</a:t>
              </a:r>
              <a:endPara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D12FBF1-CCB7-4DF6-96DE-809FA6A6724C}"/>
                </a:ext>
              </a:extLst>
            </p:cNvPr>
            <p:cNvSpPr txBox="1"/>
            <p:nvPr/>
          </p:nvSpPr>
          <p:spPr>
            <a:xfrm>
              <a:off x="10411843" y="1081931"/>
              <a:ext cx="1319241" cy="69211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換気</a:t>
              </a:r>
              <a:endPara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C4CFCDE5-2217-4C4E-BF0D-6AA3C640F13F}"/>
                </a:ext>
              </a:extLst>
            </p:cNvPr>
            <p:cNvSpPr txBox="1"/>
            <p:nvPr/>
          </p:nvSpPr>
          <p:spPr>
            <a:xfrm>
              <a:off x="-267625" y="571333"/>
              <a:ext cx="5221640" cy="7716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lIns="72000" tIns="72000" rIns="72000" bIns="72000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車外の空気</a:t>
              </a:r>
              <a:r>
                <a:rPr kumimoji="1" lang="ja-JP" altLang="en-US" sz="22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（外気導入）</a:t>
              </a: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F566E43-BFC2-4EAE-81CE-69FF98695032}"/>
              </a:ext>
            </a:extLst>
          </p:cNvPr>
          <p:cNvSpPr txBox="1"/>
          <p:nvPr/>
        </p:nvSpPr>
        <p:spPr>
          <a:xfrm>
            <a:off x="2495662" y="5876094"/>
            <a:ext cx="438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車体三面図（三菱ふそう作成）をもとに加工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923425F-BA82-457C-8239-AA14DFDF7FE5}"/>
              </a:ext>
            </a:extLst>
          </p:cNvPr>
          <p:cNvSpPr txBox="1"/>
          <p:nvPr/>
        </p:nvSpPr>
        <p:spPr>
          <a:xfrm>
            <a:off x="269094" y="450956"/>
            <a:ext cx="256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イメージ図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06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A25EF6-AF7C-46E0-AC74-FB85AC29D800}"/>
              </a:ext>
            </a:extLst>
          </p:cNvPr>
          <p:cNvSpPr/>
          <p:nvPr/>
        </p:nvSpPr>
        <p:spPr>
          <a:xfrm>
            <a:off x="58723" y="1870745"/>
            <a:ext cx="9001387" cy="315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98EF8558-E9BC-42DE-B370-518553F8AB29}"/>
              </a:ext>
            </a:extLst>
          </p:cNvPr>
          <p:cNvGrpSpPr/>
          <p:nvPr/>
        </p:nvGrpSpPr>
        <p:grpSpPr>
          <a:xfrm>
            <a:off x="163081" y="2072958"/>
            <a:ext cx="8734932" cy="2742537"/>
            <a:chOff x="46975" y="1507967"/>
            <a:chExt cx="11411082" cy="3582779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243466E-9CBF-447D-80A2-C5DACAF85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07" y="2452305"/>
              <a:ext cx="8858774" cy="2638441"/>
            </a:xfrm>
            <a:prstGeom prst="rect">
              <a:avLst/>
            </a:prstGeom>
          </p:spPr>
        </p:pic>
        <p:sp>
          <p:nvSpPr>
            <p:cNvPr id="22" name="矢印: 下 21">
              <a:extLst>
                <a:ext uri="{FF2B5EF4-FFF2-40B4-BE49-F238E27FC236}">
                  <a16:creationId xmlns:a16="http://schemas.microsoft.com/office/drawing/2014/main" id="{CC376CA0-4A55-446D-B06D-67D8107F6DAF}"/>
                </a:ext>
              </a:extLst>
            </p:cNvPr>
            <p:cNvSpPr/>
            <p:nvPr/>
          </p:nvSpPr>
          <p:spPr>
            <a:xfrm rot="18310818">
              <a:off x="2844868" y="1892823"/>
              <a:ext cx="543288" cy="795413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矢印: 下 22">
              <a:extLst>
                <a:ext uri="{FF2B5EF4-FFF2-40B4-BE49-F238E27FC236}">
                  <a16:creationId xmlns:a16="http://schemas.microsoft.com/office/drawing/2014/main" id="{1B98BAF9-67F5-43B9-9C23-DCAD4578991F}"/>
                </a:ext>
              </a:extLst>
            </p:cNvPr>
            <p:cNvSpPr/>
            <p:nvPr/>
          </p:nvSpPr>
          <p:spPr>
            <a:xfrm rot="15189335">
              <a:off x="10345816" y="2261495"/>
              <a:ext cx="480449" cy="696435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矢印: 下 23">
              <a:extLst>
                <a:ext uri="{FF2B5EF4-FFF2-40B4-BE49-F238E27FC236}">
                  <a16:creationId xmlns:a16="http://schemas.microsoft.com/office/drawing/2014/main" id="{5ABAC66C-A2A7-48EB-95F0-9291B1336BF2}"/>
                </a:ext>
              </a:extLst>
            </p:cNvPr>
            <p:cNvSpPr/>
            <p:nvPr/>
          </p:nvSpPr>
          <p:spPr>
            <a:xfrm rot="15262355">
              <a:off x="1002074" y="4227880"/>
              <a:ext cx="543288" cy="987876"/>
            </a:xfrm>
            <a:prstGeom prst="downArrow">
              <a:avLst/>
            </a:prstGeom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矢印: 下 13">
              <a:extLst>
                <a:ext uri="{FF2B5EF4-FFF2-40B4-BE49-F238E27FC236}">
                  <a16:creationId xmlns:a16="http://schemas.microsoft.com/office/drawing/2014/main" id="{02BB4D63-98CA-4714-90A0-6F969B202991}"/>
                </a:ext>
              </a:extLst>
            </p:cNvPr>
            <p:cNvSpPr/>
            <p:nvPr/>
          </p:nvSpPr>
          <p:spPr>
            <a:xfrm rot="16705106">
              <a:off x="9960454" y="2811708"/>
              <a:ext cx="563439" cy="611839"/>
            </a:xfrm>
            <a:custGeom>
              <a:avLst/>
              <a:gdLst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35822 w 543288"/>
                <a:gd name="connsiteY2" fmla="*/ 0 h 718439"/>
                <a:gd name="connsiteX3" fmla="*/ 40746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92972 w 543288"/>
                <a:gd name="connsiteY2" fmla="*/ 0 h 718439"/>
                <a:gd name="connsiteX3" fmla="*/ 40746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92972 w 543288"/>
                <a:gd name="connsiteY2" fmla="*/ 0 h 718439"/>
                <a:gd name="connsiteX3" fmla="*/ 35031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209679 w 543288"/>
                <a:gd name="connsiteY2" fmla="*/ 0 h 718439"/>
                <a:gd name="connsiteX3" fmla="*/ 35031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209679 w 543288"/>
                <a:gd name="connsiteY2" fmla="*/ 0 h 718439"/>
                <a:gd name="connsiteX3" fmla="*/ 331754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288" h="718439">
                  <a:moveTo>
                    <a:pt x="0" y="446795"/>
                  </a:moveTo>
                  <a:lnTo>
                    <a:pt x="135822" y="446795"/>
                  </a:lnTo>
                  <a:lnTo>
                    <a:pt x="209679" y="0"/>
                  </a:lnTo>
                  <a:lnTo>
                    <a:pt x="331754" y="0"/>
                  </a:lnTo>
                  <a:lnTo>
                    <a:pt x="407466" y="446795"/>
                  </a:lnTo>
                  <a:lnTo>
                    <a:pt x="543288" y="446795"/>
                  </a:lnTo>
                  <a:lnTo>
                    <a:pt x="271644" y="718439"/>
                  </a:lnTo>
                  <a:lnTo>
                    <a:pt x="0" y="44679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CC3AA63-4D95-4091-8811-799014572F73}"/>
                </a:ext>
              </a:extLst>
            </p:cNvPr>
            <p:cNvSpPr txBox="1"/>
            <p:nvPr/>
          </p:nvSpPr>
          <p:spPr>
            <a:xfrm>
              <a:off x="10613707" y="2969577"/>
              <a:ext cx="844350" cy="4824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換気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F1699648-077C-4832-9C61-8469D71EA06F}"/>
                </a:ext>
              </a:extLst>
            </p:cNvPr>
            <p:cNvSpPr txBox="1"/>
            <p:nvPr/>
          </p:nvSpPr>
          <p:spPr>
            <a:xfrm>
              <a:off x="2225116" y="3529711"/>
              <a:ext cx="710326" cy="402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換気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1F8A996-9606-4CE9-B945-898EBE4D2475}"/>
                </a:ext>
              </a:extLst>
            </p:cNvPr>
            <p:cNvSpPr txBox="1"/>
            <p:nvPr/>
          </p:nvSpPr>
          <p:spPr>
            <a:xfrm>
              <a:off x="10278603" y="1820224"/>
              <a:ext cx="844350" cy="4824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換気</a:t>
              </a:r>
            </a:p>
          </p:txBody>
        </p:sp>
        <p:sp>
          <p:nvSpPr>
            <p:cNvPr id="34" name="矢印: 下 13">
              <a:extLst>
                <a:ext uri="{FF2B5EF4-FFF2-40B4-BE49-F238E27FC236}">
                  <a16:creationId xmlns:a16="http://schemas.microsoft.com/office/drawing/2014/main" id="{4C8DF5C1-378A-4DFC-B8CA-64617D150FD1}"/>
                </a:ext>
              </a:extLst>
            </p:cNvPr>
            <p:cNvSpPr/>
            <p:nvPr/>
          </p:nvSpPr>
          <p:spPr>
            <a:xfrm>
              <a:off x="2181030" y="3082694"/>
              <a:ext cx="798497" cy="372523"/>
            </a:xfrm>
            <a:custGeom>
              <a:avLst/>
              <a:gdLst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35822 w 543288"/>
                <a:gd name="connsiteY2" fmla="*/ 0 h 718439"/>
                <a:gd name="connsiteX3" fmla="*/ 40746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92972 w 543288"/>
                <a:gd name="connsiteY2" fmla="*/ 0 h 718439"/>
                <a:gd name="connsiteX3" fmla="*/ 40746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192972 w 543288"/>
                <a:gd name="connsiteY2" fmla="*/ 0 h 718439"/>
                <a:gd name="connsiteX3" fmla="*/ 35031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209679 w 543288"/>
                <a:gd name="connsiteY2" fmla="*/ 0 h 718439"/>
                <a:gd name="connsiteX3" fmla="*/ 350316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  <a:gd name="connsiteX0" fmla="*/ 0 w 543288"/>
                <a:gd name="connsiteY0" fmla="*/ 446795 h 718439"/>
                <a:gd name="connsiteX1" fmla="*/ 135822 w 543288"/>
                <a:gd name="connsiteY1" fmla="*/ 446795 h 718439"/>
                <a:gd name="connsiteX2" fmla="*/ 209679 w 543288"/>
                <a:gd name="connsiteY2" fmla="*/ 0 h 718439"/>
                <a:gd name="connsiteX3" fmla="*/ 331754 w 543288"/>
                <a:gd name="connsiteY3" fmla="*/ 0 h 718439"/>
                <a:gd name="connsiteX4" fmla="*/ 407466 w 543288"/>
                <a:gd name="connsiteY4" fmla="*/ 446795 h 718439"/>
                <a:gd name="connsiteX5" fmla="*/ 543288 w 543288"/>
                <a:gd name="connsiteY5" fmla="*/ 446795 h 718439"/>
                <a:gd name="connsiteX6" fmla="*/ 271644 w 543288"/>
                <a:gd name="connsiteY6" fmla="*/ 718439 h 718439"/>
                <a:gd name="connsiteX7" fmla="*/ 0 w 543288"/>
                <a:gd name="connsiteY7" fmla="*/ 446795 h 71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288" h="718439">
                  <a:moveTo>
                    <a:pt x="0" y="446795"/>
                  </a:moveTo>
                  <a:lnTo>
                    <a:pt x="135822" y="446795"/>
                  </a:lnTo>
                  <a:lnTo>
                    <a:pt x="209679" y="0"/>
                  </a:lnTo>
                  <a:lnTo>
                    <a:pt x="331754" y="0"/>
                  </a:lnTo>
                  <a:lnTo>
                    <a:pt x="407466" y="446795"/>
                  </a:lnTo>
                  <a:lnTo>
                    <a:pt x="543288" y="446795"/>
                  </a:lnTo>
                  <a:lnTo>
                    <a:pt x="271644" y="718439"/>
                  </a:lnTo>
                  <a:lnTo>
                    <a:pt x="0" y="446795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9DEE427-BDC7-4766-86E0-D236A0F59265}"/>
                </a:ext>
              </a:extLst>
            </p:cNvPr>
            <p:cNvSpPr txBox="1"/>
            <p:nvPr/>
          </p:nvSpPr>
          <p:spPr>
            <a:xfrm>
              <a:off x="46975" y="3529711"/>
              <a:ext cx="1602744" cy="831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車外の空気</a:t>
              </a:r>
              <a:br>
                <a:rPr kumimoji="1"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（外気導入）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15DE3ADD-1F8F-4098-A085-08D4D882A517}"/>
                </a:ext>
              </a:extLst>
            </p:cNvPr>
            <p:cNvSpPr txBox="1"/>
            <p:nvPr/>
          </p:nvSpPr>
          <p:spPr>
            <a:xfrm>
              <a:off x="1043252" y="1507967"/>
              <a:ext cx="1602744" cy="831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車外の空気</a:t>
              </a:r>
              <a:br>
                <a:rPr kumimoji="1" lang="en-US" altLang="ja-JP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</a:br>
              <a:r>
                <a:rPr kumimoji="1" lang="ja-JP" altLang="en-US" b="1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（外気導入）</a:t>
              </a: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F566E43-BFC2-4EAE-81CE-69FF98695032}"/>
              </a:ext>
            </a:extLst>
          </p:cNvPr>
          <p:cNvSpPr txBox="1"/>
          <p:nvPr/>
        </p:nvSpPr>
        <p:spPr>
          <a:xfrm>
            <a:off x="2102269" y="5332925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車体三面図（三菱ふそう作成）をもとに加工</a:t>
            </a:r>
          </a:p>
        </p:txBody>
      </p:sp>
    </p:spTree>
    <p:extLst>
      <p:ext uri="{BB962C8B-B14F-4D97-AF65-F5344CB8AC3E}">
        <p14:creationId xmlns:p14="http://schemas.microsoft.com/office/powerpoint/2010/main" val="20638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A396107-6B6F-4DD0-A31B-45676135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6" y="516220"/>
            <a:ext cx="3429000" cy="280035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9E4484F-E433-41CC-9BED-024C3B38C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05" y="939567"/>
            <a:ext cx="3666732" cy="16103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EA0787-D8DC-4104-9ADE-018A1E452BA6}"/>
              </a:ext>
            </a:extLst>
          </p:cNvPr>
          <p:cNvSpPr txBox="1"/>
          <p:nvPr/>
        </p:nvSpPr>
        <p:spPr>
          <a:xfrm>
            <a:off x="1897589" y="335676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三菱ふそう・トラックバス（株）掲載画像</a:t>
            </a:r>
          </a:p>
        </p:txBody>
      </p:sp>
    </p:spTree>
    <p:extLst>
      <p:ext uri="{BB962C8B-B14F-4D97-AF65-F5344CB8AC3E}">
        <p14:creationId xmlns:p14="http://schemas.microsoft.com/office/powerpoint/2010/main" val="330585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69</Words>
  <Application>Microsoft Office PowerPoint</Application>
  <PresentationFormat>画面に合わせる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BIZ UDPゴシック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a00ws610@kotsu.niigata</dc:creator>
  <cp:lastModifiedBy>a00ws610@kotsu.niigata</cp:lastModifiedBy>
  <cp:revision>16</cp:revision>
  <dcterms:created xsi:type="dcterms:W3CDTF">2020-07-13T04:08:06Z</dcterms:created>
  <dcterms:modified xsi:type="dcterms:W3CDTF">2020-07-14T06:32:22Z</dcterms:modified>
</cp:coreProperties>
</file>